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true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  <p:sp>
        <p:nvSpPr>
          <p:cNvPr id="9" name="TextBox 8"/>
          <p:cNvSpPr txBox="true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true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true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true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true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true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true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true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true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true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true" noChangeAspect="true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true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true" noChangeAspect="true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true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true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true" noChangeAspect="true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true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E831-9957-4301-AB3E-C1CFF8D1922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319B-A90A-4FBF-938A-3261F5B4A90A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b="1" cap="none" spc="5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С</a:t>
            </a:r>
            <a:r>
              <a:rPr lang="ru-RU" b="1" cap="none" spc="50" dirty="0" smtClean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ретенск моя родина</a:t>
            </a:r>
            <a:endParaRPr lang="ru-RU" sz="8000" b="1" cap="none" spc="5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8240751" y="6029713"/>
            <a:ext cx="3836020" cy="44914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Подготовил Ворсин Е.Э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675163"/>
            <a:ext cx="12192000" cy="1293028"/>
          </a:xfrm>
        </p:spPr>
        <p:txBody>
          <a:bodyPr/>
          <a:lstStyle/>
          <a:p>
            <a:pPr algn="ctr"/>
            <a:r>
              <a:rPr lang="ru-RU" dirty="0"/>
              <a:t>Краеведческий музей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799" y="2194560"/>
            <a:ext cx="4867507" cy="4239694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Сретенский</a:t>
            </a:r>
            <a:r>
              <a:rPr lang="ru-RU" dirty="0" smtClean="0"/>
              <a:t> </a:t>
            </a:r>
            <a:r>
              <a:rPr lang="ru-RU" dirty="0"/>
              <a:t>краеведческий музей с филиалом в с. </a:t>
            </a:r>
            <a:r>
              <a:rPr lang="ru-RU" dirty="0" err="1"/>
              <a:t>Кокуй</a:t>
            </a:r>
            <a:r>
              <a:rPr lang="ru-RU" dirty="0"/>
              <a:t>        673500, Читинская область, г. Сретенск. ул. Луначарского, 213, тел. (246) 9-13-38 353 км. от г. Читы. Маршрутное такси, </a:t>
            </a:r>
            <a:r>
              <a:rPr lang="ru-RU" dirty="0" err="1"/>
              <a:t>ж.д</a:t>
            </a:r>
            <a:r>
              <a:rPr lang="ru-RU" dirty="0"/>
              <a:t>. транспорт.  Создан в 1947 г. Основной фонд - свыше 7500 единиц хранения, вспомогательный - более 6000. Материалы, посвященные истории района и города, природе, участникам Великой Отечественной войны. В экспозиции разделы: "Природа" (тайга и лесостепь)", "Боевая слава </a:t>
            </a:r>
            <a:r>
              <a:rPr lang="ru-RU" dirty="0" err="1"/>
              <a:t>сретенцев</a:t>
            </a:r>
            <a:r>
              <a:rPr lang="ru-RU" dirty="0"/>
              <a:t>", "История г. Сретенска", "Сретенск купеческий", "Возрождение казачества". Издан исторический очерк о г. Сретенске. Здание музея - памятник архитектуры 1890 г. В филиале музея, в п. </a:t>
            </a:r>
            <a:r>
              <a:rPr lang="ru-RU" dirty="0" err="1"/>
              <a:t>Кокуй</a:t>
            </a:r>
            <a:r>
              <a:rPr lang="ru-RU" dirty="0"/>
              <a:t> работает выставка по истории судостроительного завода.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5896440" y="2194560"/>
            <a:ext cx="5238750" cy="3784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1823739"/>
            <a:ext cx="1219200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</a:t>
            </a:r>
            <a:r>
              <a:rPr lang="ru-RU" sz="3600" dirty="0" smtClean="0"/>
              <a:t>пасибо за </a:t>
            </a:r>
            <a:r>
              <a:rPr lang="ru-RU" sz="3600" dirty="0"/>
              <a:t>в</a:t>
            </a:r>
            <a:r>
              <a:rPr lang="ru-RU" sz="3600" dirty="0" smtClean="0"/>
              <a:t>нимания!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708617"/>
            <a:ext cx="12191999" cy="1293028"/>
          </a:xfrm>
        </p:spPr>
        <p:txBody>
          <a:bodyPr/>
          <a:lstStyle/>
          <a:p>
            <a:pPr algn="ctr"/>
            <a:r>
              <a:rPr lang="ru-RU" dirty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800" y="2194560"/>
            <a:ext cx="10820400" cy="434005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История </a:t>
            </a:r>
            <a:r>
              <a:rPr lang="ru-RU" sz="4800" dirty="0"/>
              <a:t>города </a:t>
            </a:r>
            <a:endParaRPr lang="ru-RU" sz="4800" dirty="0" smtClean="0"/>
          </a:p>
          <a:p>
            <a:r>
              <a:rPr lang="ru-RU" sz="4800" dirty="0" smtClean="0"/>
              <a:t>Герб </a:t>
            </a:r>
            <a:r>
              <a:rPr lang="ru-RU" sz="4800" dirty="0"/>
              <a:t>города </a:t>
            </a:r>
            <a:endParaRPr lang="ru-RU" sz="4800" dirty="0" smtClean="0"/>
          </a:p>
          <a:p>
            <a:r>
              <a:rPr lang="ru-RU" sz="4800" dirty="0" smtClean="0"/>
              <a:t>Географическое </a:t>
            </a:r>
            <a:r>
              <a:rPr lang="ru-RU" sz="4800" dirty="0"/>
              <a:t>положение </a:t>
            </a:r>
            <a:endParaRPr lang="ru-RU" sz="4800" dirty="0" smtClean="0"/>
          </a:p>
          <a:p>
            <a:r>
              <a:rPr lang="ru-RU" sz="4800" dirty="0" smtClean="0"/>
              <a:t>Природа </a:t>
            </a:r>
            <a:endParaRPr lang="ru-RU" sz="4800" dirty="0" smtClean="0"/>
          </a:p>
          <a:p>
            <a:r>
              <a:rPr lang="ru-RU" sz="4800" dirty="0" smtClean="0"/>
              <a:t>Достопримечательности </a:t>
            </a: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-1" y="814039"/>
            <a:ext cx="12192001" cy="1243362"/>
          </a:xfrm>
        </p:spPr>
        <p:txBody>
          <a:bodyPr/>
          <a:lstStyle/>
          <a:p>
            <a:pPr algn="ctr"/>
            <a:r>
              <a:rPr lang="ru-RU" dirty="0"/>
              <a:t>История города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800" y="2194560"/>
            <a:ext cx="6080760" cy="4274820"/>
          </a:xfrm>
        </p:spPr>
        <p:txBody>
          <a:bodyPr/>
          <a:lstStyle/>
          <a:p>
            <a:r>
              <a:rPr lang="ru-RU" dirty="0" smtClean="0"/>
              <a:t>Известен </a:t>
            </a:r>
            <a:r>
              <a:rPr lang="ru-RU" dirty="0"/>
              <a:t>с 1689 г. как зимовье, в 1783 г</a:t>
            </a:r>
            <a:r>
              <a:rPr lang="ru-RU" dirty="0" smtClean="0"/>
              <a:t>. </a:t>
            </a:r>
            <a:r>
              <a:rPr lang="ru-RU" dirty="0"/>
              <a:t>основан Сретенский острог. Уездный город Сретенск с 1789 г. Название по часовне, освящённой в день Сретения Господня. В 1798 г. отнесён к сельским поселениям. В 1897 г. к Сретенску подошла Транссибирская </a:t>
            </a:r>
            <a:r>
              <a:rPr lang="ru-RU" dirty="0" err="1"/>
              <a:t>ж.д</a:t>
            </a:r>
            <a:r>
              <a:rPr lang="ru-RU" dirty="0"/>
              <a:t>. магистраль. От Сретенска шли пароходы на Благовещенск и Хабаровск. Сретенск был типичным купеческим городом, в 1910 г. около 40% населения занималось торговлей. С 1926 г. вновь город Сретенск.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7477822" y="1935480"/>
            <a:ext cx="4038600" cy="453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178421" y="156118"/>
            <a:ext cx="7159081" cy="650116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Европа/Россия 10 000 жителей С 1798 Сретенск являлся волостным селением, а с 1851 был центром казачьей станицы. В 1830-х гг. в Сретенске на поселении жили декабристы А. И. </a:t>
            </a:r>
            <a:r>
              <a:rPr lang="ru-RU" dirty="0" err="1"/>
              <a:t>Вегелин</a:t>
            </a:r>
            <a:r>
              <a:rPr lang="ru-RU" dirty="0"/>
              <a:t> и К. Г. </a:t>
            </a:r>
            <a:r>
              <a:rPr lang="ru-RU" dirty="0" err="1"/>
              <a:t>Игельстром</a:t>
            </a:r>
            <a:r>
              <a:rPr lang="ru-RU" dirty="0"/>
              <a:t>. Сретенск был типичным купеческим городом, в 1910 около 40% населения занималось торговлей. Из Сретенска на Амур пароходами отправлялись мануфактура, галантерея, экипажи, лошади, крупный рогатый скот, зерно. Зимой санным путём Сретенск снабжал золотые прииски продуктами и припасами. В городе находились таможня, 3 банка (Русско-Азиатский, Сибирский и Взаимного кредита), казначейство, 105 торговых фирм, контор, магазинов и др. Действовали полукустарные мыловаренный, кожевенный, шубный, красочный, верёвочный, пивоваренный, дроболитейный заводы и др. предприятия, почтовая контора, телеграф и войсковая казачья больница. Вновь получил статус города Сретенск в 1922 </a:t>
            </a:r>
            <a:r>
              <a:rPr lang="ru-RU" dirty="0" err="1"/>
              <a:t>году.Основные</a:t>
            </a:r>
            <a:r>
              <a:rPr lang="ru-RU" dirty="0"/>
              <a:t> районы города вытянуты неширокой полосой по правому берегу Шилки, часть построек - на левом высоком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7553325" y="156118"/>
            <a:ext cx="4638675" cy="6155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-111513" y="591015"/>
            <a:ext cx="12188284" cy="1193180"/>
          </a:xfrm>
        </p:spPr>
        <p:txBody>
          <a:bodyPr/>
          <a:lstStyle/>
          <a:p>
            <a:pPr algn="ctr"/>
            <a:r>
              <a:rPr lang="ru-RU" dirty="0"/>
              <a:t>Герб города 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799" y="4036741"/>
            <a:ext cx="10588083" cy="24309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Исторический </a:t>
            </a:r>
            <a:r>
              <a:rPr lang="ru-RU" sz="2800" dirty="0"/>
              <a:t>герб Сретенска, утвержден 26 октября 1790 г. Описание герба: "В верхней части щита герб Иркутский. В нижней части, в голубом поле, положенные слитки серебра, в знак того, что в округе сего города находятся серебряные руды, где и сплавляются".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4835333" y="1673636"/>
            <a:ext cx="1844248" cy="2296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764373"/>
            <a:ext cx="12192000" cy="1293028"/>
          </a:xfrm>
        </p:spPr>
        <p:txBody>
          <a:bodyPr/>
          <a:lstStyle/>
          <a:p>
            <a:pPr algn="ctr"/>
            <a:r>
              <a:rPr lang="ru-RU" dirty="0"/>
              <a:t>Географическое положение 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800" y="2194560"/>
            <a:ext cx="4142678" cy="4024125"/>
          </a:xfrm>
        </p:spPr>
        <p:txBody>
          <a:bodyPr/>
          <a:lstStyle/>
          <a:p>
            <a:r>
              <a:rPr lang="ru-RU" dirty="0" smtClean="0"/>
              <a:t>Расположен </a:t>
            </a:r>
            <a:r>
              <a:rPr lang="ru-RU" dirty="0"/>
              <a:t>на юго-востоке Забайкалья, в предгорьях </a:t>
            </a:r>
            <a:r>
              <a:rPr lang="ru-RU" dirty="0" err="1"/>
              <a:t>Борщовочного</a:t>
            </a:r>
            <a:r>
              <a:rPr lang="ru-RU" dirty="0"/>
              <a:t> хребта, на берегу р. Шилка (бассейн Амура), в 385 км к востоку от Читы. Пристань на правом берегу Шилки. </a:t>
            </a:r>
            <a:r>
              <a:rPr lang="ru-RU" dirty="0" err="1"/>
              <a:t>Ж.д</a:t>
            </a:r>
            <a:r>
              <a:rPr lang="ru-RU" dirty="0"/>
              <a:t>. станция. Узел автомобильных дорог. Аэропорт. Территория (кв. км): 36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7100073" y="1662810"/>
            <a:ext cx="3849154" cy="2351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7162109" y="4163342"/>
            <a:ext cx="3725081" cy="2539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-100361" y="764373"/>
            <a:ext cx="12292361" cy="1293028"/>
          </a:xfrm>
        </p:spPr>
        <p:txBody>
          <a:bodyPr/>
          <a:lstStyle/>
          <a:p>
            <a:pPr algn="ctr"/>
            <a:r>
              <a:rPr lang="ru-RU" dirty="0"/>
              <a:t>Природа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85799" y="2194560"/>
            <a:ext cx="4845205" cy="4024125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Ши́лка</a:t>
            </a:r>
            <a:r>
              <a:rPr lang="ru-RU" sz="2400" dirty="0"/>
              <a:t> — река в России, левая составляющая Амура, образуется слиянием </a:t>
            </a:r>
            <a:r>
              <a:rPr lang="ru-RU" sz="2400" dirty="0" err="1"/>
              <a:t>Онона</a:t>
            </a:r>
            <a:r>
              <a:rPr lang="ru-RU" sz="2400" dirty="0"/>
              <a:t> и Ингоды. Протекает по территории Забайкальского края, в долине между </a:t>
            </a:r>
            <a:r>
              <a:rPr lang="ru-RU" sz="2400" dirty="0" err="1"/>
              <a:t>Шилкинским</a:t>
            </a:r>
            <a:r>
              <a:rPr lang="ru-RU" sz="2400" dirty="0"/>
              <a:t> и </a:t>
            </a:r>
            <a:r>
              <a:rPr lang="ru-RU" sz="2400" dirty="0" err="1"/>
              <a:t>Амазарским</a:t>
            </a:r>
            <a:r>
              <a:rPr lang="ru-RU" sz="2400" dirty="0"/>
              <a:t> хребтами на севере и </a:t>
            </a:r>
            <a:r>
              <a:rPr lang="ru-RU" sz="2400" dirty="0" err="1"/>
              <a:t>Борщовочным</a:t>
            </a:r>
            <a:r>
              <a:rPr lang="ru-RU" sz="2400" dirty="0"/>
              <a:t> хребтом на юге. Длина — 560 км, площадь бассейна — 206 тыс. км².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490010" y="1633911"/>
            <a:ext cx="4393580" cy="293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490011" y="4313685"/>
            <a:ext cx="4393580" cy="2332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47853" y="568712"/>
            <a:ext cx="9723864" cy="558676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764373"/>
            <a:ext cx="12192000" cy="1293028"/>
          </a:xfrm>
        </p:spPr>
        <p:txBody>
          <a:bodyPr/>
          <a:lstStyle/>
          <a:p>
            <a:pPr algn="ctr"/>
            <a:r>
              <a:rPr lang="ru-RU" dirty="0"/>
              <a:t>Достопримечательности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775010" y="2183408"/>
            <a:ext cx="4098073" cy="3994367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Тихие </a:t>
            </a:r>
            <a:r>
              <a:rPr lang="ru-RU" sz="1600" dirty="0"/>
              <a:t>и по своему романтичные берега Шилки с самого утра пробуждает сигнал сторожевого катера. Весь личный состав отдельного Сретенского дивизиона в строгой офицерской выправке построен на главной пристани города. В этот день и парадная форма, и отточенный шаг, и трепет в душе. К своему профессиональному празднику моряки готовились особенно. Как и к особенной дате - 15 лет дивизиону! Жители и гости города на время не смотрят, знают - у военных все по расписанию. И вот рассеявшийся туман раскрывает главную картину праздника - парад военных кораблей.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802244" y="1700562"/>
            <a:ext cx="3911909" cy="2055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549328" y="3846054"/>
            <a:ext cx="4164825" cy="250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true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0</TotalTime>
  <Words>3696</Words>
  <Application>WPS Presentation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Century Gothic</vt:lpstr>
      <vt:lpstr>Gubbi</vt:lpstr>
      <vt:lpstr>微软雅黑</vt:lpstr>
      <vt:lpstr>Arial Unicode MS</vt:lpstr>
      <vt:lpstr>Calibri</vt:lpstr>
      <vt:lpstr>Trebuchet MS</vt:lpstr>
      <vt:lpstr>Droid Sans Fallback</vt:lpstr>
      <vt:lpstr>Standard Symbols PS</vt:lpstr>
      <vt:lpstr>Times New Roman</vt:lpstr>
      <vt:lpstr>След самолета</vt:lpstr>
      <vt:lpstr>Сретенск моя родина</vt:lpstr>
      <vt:lpstr>Содержание</vt:lpstr>
      <vt:lpstr>История города</vt:lpstr>
      <vt:lpstr>PowerPoint 演示文稿</vt:lpstr>
      <vt:lpstr>Герб города </vt:lpstr>
      <vt:lpstr>Географическое положение </vt:lpstr>
      <vt:lpstr>Природа</vt:lpstr>
      <vt:lpstr>PowerPoint 演示文稿</vt:lpstr>
      <vt:lpstr>Достопримечательности</vt:lpstr>
      <vt:lpstr>Краеведческий музей</vt:lpstr>
      <vt:lpstr>Спасибо за внимания!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Сретенск моя родина</dc:title>
  <dc:creator>us</dc:creator>
  <cp:lastModifiedBy>domash</cp:lastModifiedBy>
  <cp:revision>6</cp:revision>
  <dcterms:created xsi:type="dcterms:W3CDTF">2021-02-17T02:48:50Z</dcterms:created>
  <dcterms:modified xsi:type="dcterms:W3CDTF">2021-02-17T02:48:50Z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1049-11.1.0.10161</vt:lpwstr>
  </property>
</Properties>
</file>